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handoutMasterIdLst>
    <p:handoutMasterId r:id="rId5"/>
  </p:handoutMasterIdLst>
  <p:sldIdLst>
    <p:sldId id="256" r:id="rId2"/>
    <p:sldId id="257" r:id="rId3"/>
    <p:sldId id="260" r:id="rId4"/>
  </p:sldIdLst>
  <p:sldSz cx="9144000" cy="6858000" type="screen4x3"/>
  <p:notesSz cx="6669088" cy="99282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1" d="100"/>
          <a:sy n="51" d="100"/>
        </p:scale>
        <p:origin x="-48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ZA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777607" y="0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7A5A40D-15DC-42D1-9F15-0D740C21151C}" type="datetimeFigureOut">
              <a:rPr lang="en-ZA" smtClean="0"/>
              <a:t>2013/07/11</a:t>
            </a:fld>
            <a:endParaRPr lang="en-Z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Z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777607" y="9430091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E60323-0F23-49F9-83AE-4FDCFC64FE72}" type="slidenum">
              <a:rPr lang="en-ZA" smtClean="0"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42813330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4F8DA-8582-4119-B085-BAECF39AD5D0}" type="datetimeFigureOut">
              <a:rPr lang="en-ZA" smtClean="0"/>
              <a:t>2013/07/11</a:t>
            </a:fld>
            <a:endParaRPr lang="en-Z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3606F-4048-4227-AF6F-B153AFBF5EC7}" type="slidenum">
              <a:rPr lang="en-ZA" smtClean="0"/>
              <a:t>‹#›</a:t>
            </a:fld>
            <a:endParaRPr lang="en-ZA" dirty="0"/>
          </a:p>
        </p:txBody>
      </p:sp>
    </p:spTree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4F8DA-8582-4119-B085-BAECF39AD5D0}" type="datetimeFigureOut">
              <a:rPr lang="en-ZA" smtClean="0"/>
              <a:t>2013/07/11</a:t>
            </a:fld>
            <a:endParaRPr lang="en-Z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3606F-4048-4227-AF6F-B153AFBF5EC7}" type="slidenum">
              <a:rPr lang="en-ZA" smtClean="0"/>
              <a:t>‹#›</a:t>
            </a:fld>
            <a:endParaRPr lang="en-ZA" dirty="0"/>
          </a:p>
        </p:txBody>
      </p:sp>
    </p:spTree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4F8DA-8582-4119-B085-BAECF39AD5D0}" type="datetimeFigureOut">
              <a:rPr lang="en-ZA" smtClean="0"/>
              <a:t>2013/07/11</a:t>
            </a:fld>
            <a:endParaRPr lang="en-Z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3606F-4048-4227-AF6F-B153AFBF5EC7}" type="slidenum">
              <a:rPr lang="en-ZA" smtClean="0"/>
              <a:t>‹#›</a:t>
            </a:fld>
            <a:endParaRPr lang="en-ZA" dirty="0"/>
          </a:p>
        </p:txBody>
      </p:sp>
    </p:spTree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4F8DA-8582-4119-B085-BAECF39AD5D0}" type="datetimeFigureOut">
              <a:rPr lang="en-ZA" smtClean="0"/>
              <a:t>2013/07/11</a:t>
            </a:fld>
            <a:endParaRPr lang="en-Z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3606F-4048-4227-AF6F-B153AFBF5EC7}" type="slidenum">
              <a:rPr lang="en-ZA" smtClean="0"/>
              <a:t>‹#›</a:t>
            </a:fld>
            <a:endParaRPr lang="en-ZA" dirty="0"/>
          </a:p>
        </p:txBody>
      </p:sp>
    </p:spTree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4F8DA-8582-4119-B085-BAECF39AD5D0}" type="datetimeFigureOut">
              <a:rPr lang="en-ZA" smtClean="0"/>
              <a:t>2013/07/11</a:t>
            </a:fld>
            <a:endParaRPr lang="en-Z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3606F-4048-4227-AF6F-B153AFBF5EC7}" type="slidenum">
              <a:rPr lang="en-ZA" smtClean="0"/>
              <a:t>‹#›</a:t>
            </a:fld>
            <a:endParaRPr lang="en-ZA" dirty="0"/>
          </a:p>
        </p:txBody>
      </p:sp>
    </p:spTree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4F8DA-8582-4119-B085-BAECF39AD5D0}" type="datetimeFigureOut">
              <a:rPr lang="en-ZA" smtClean="0"/>
              <a:t>2013/07/11</a:t>
            </a:fld>
            <a:endParaRPr lang="en-Z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3606F-4048-4227-AF6F-B153AFBF5EC7}" type="slidenum">
              <a:rPr lang="en-ZA" smtClean="0"/>
              <a:t>‹#›</a:t>
            </a:fld>
            <a:endParaRPr lang="en-ZA" dirty="0"/>
          </a:p>
        </p:txBody>
      </p:sp>
    </p:spTree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4F8DA-8582-4119-B085-BAECF39AD5D0}" type="datetimeFigureOut">
              <a:rPr lang="en-ZA" smtClean="0"/>
              <a:t>2013/07/11</a:t>
            </a:fld>
            <a:endParaRPr lang="en-ZA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3606F-4048-4227-AF6F-B153AFBF5EC7}" type="slidenum">
              <a:rPr lang="en-ZA" smtClean="0"/>
              <a:t>‹#›</a:t>
            </a:fld>
            <a:endParaRPr lang="en-ZA" dirty="0"/>
          </a:p>
        </p:txBody>
      </p:sp>
    </p:spTree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4F8DA-8582-4119-B085-BAECF39AD5D0}" type="datetimeFigureOut">
              <a:rPr lang="en-ZA" smtClean="0"/>
              <a:t>2013/07/11</a:t>
            </a:fld>
            <a:endParaRPr lang="en-Z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3606F-4048-4227-AF6F-B153AFBF5EC7}" type="slidenum">
              <a:rPr lang="en-ZA" smtClean="0"/>
              <a:t>‹#›</a:t>
            </a:fld>
            <a:endParaRPr lang="en-ZA" dirty="0"/>
          </a:p>
        </p:txBody>
      </p:sp>
    </p:spTree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4F8DA-8582-4119-B085-BAECF39AD5D0}" type="datetimeFigureOut">
              <a:rPr lang="en-ZA" smtClean="0"/>
              <a:t>2013/07/11</a:t>
            </a:fld>
            <a:endParaRPr lang="en-ZA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3606F-4048-4227-AF6F-B153AFBF5EC7}" type="slidenum">
              <a:rPr lang="en-ZA" smtClean="0"/>
              <a:t>‹#›</a:t>
            </a:fld>
            <a:endParaRPr lang="en-ZA" dirty="0"/>
          </a:p>
        </p:txBody>
      </p:sp>
    </p:spTree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4F8DA-8582-4119-B085-BAECF39AD5D0}" type="datetimeFigureOut">
              <a:rPr lang="en-ZA" smtClean="0"/>
              <a:t>2013/07/11</a:t>
            </a:fld>
            <a:endParaRPr lang="en-Z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3606F-4048-4227-AF6F-B153AFBF5EC7}" type="slidenum">
              <a:rPr lang="en-ZA" smtClean="0"/>
              <a:t>‹#›</a:t>
            </a:fld>
            <a:endParaRPr lang="en-ZA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4F8DA-8582-4119-B085-BAECF39AD5D0}" type="datetimeFigureOut">
              <a:rPr lang="en-ZA" smtClean="0"/>
              <a:t>2013/07/11</a:t>
            </a:fld>
            <a:endParaRPr lang="en-ZA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4C3606F-4048-4227-AF6F-B153AFBF5EC7}" type="slidenum">
              <a:rPr lang="en-ZA" smtClean="0"/>
              <a:t>‹#›</a:t>
            </a:fld>
            <a:endParaRPr lang="en-ZA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ZA" dirty="0"/>
          </a:p>
        </p:txBody>
      </p:sp>
    </p:spTree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64C3606F-4048-4227-AF6F-B153AFBF5EC7}" type="slidenum">
              <a:rPr lang="en-ZA" smtClean="0"/>
              <a:t>‹#›</a:t>
            </a:fld>
            <a:endParaRPr lang="en-Z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ZA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CF94F8DA-8582-4119-B085-BAECF39AD5D0}" type="datetimeFigureOut">
              <a:rPr lang="en-ZA" smtClean="0"/>
              <a:t>2013/07/11</a:t>
            </a:fld>
            <a:endParaRPr lang="en-ZA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 spd="slow">
    <p:randomBar dir="vert"/>
  </p:transition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98925" y="908720"/>
            <a:ext cx="6365363" cy="2592288"/>
          </a:xfrm>
        </p:spPr>
        <p:txBody>
          <a:bodyPr/>
          <a:lstStyle/>
          <a:p>
            <a:pPr algn="ctr"/>
            <a:r>
              <a:rPr lang="en-ZA" b="1" dirty="0" smtClean="0">
                <a:latin typeface="Baskerville Old Face" pitchFamily="18" charset="0"/>
              </a:rPr>
              <a:t> </a:t>
            </a:r>
            <a:endParaRPr lang="en-ZA" dirty="0">
              <a:latin typeface="Baskerville Old Face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692696"/>
            <a:ext cx="6461760" cy="4946104"/>
          </a:xfrm>
        </p:spPr>
        <p:txBody>
          <a:bodyPr/>
          <a:lstStyle/>
          <a:p>
            <a:pPr algn="ctr"/>
            <a:endParaRPr lang="en-ZA" sz="2800" dirty="0" smtClean="0">
              <a:latin typeface="Baskerville Old Face" pitchFamily="18" charset="0"/>
            </a:endParaRPr>
          </a:p>
          <a:p>
            <a:pPr algn="ctr"/>
            <a:endParaRPr lang="en-ZA" sz="2800" dirty="0">
              <a:latin typeface="Baskerville Old Face" pitchFamily="18" charset="0"/>
            </a:endParaRPr>
          </a:p>
          <a:p>
            <a:pPr algn="ctr"/>
            <a:endParaRPr lang="en-ZA" sz="2800" dirty="0" smtClean="0">
              <a:latin typeface="Baskerville Old Face" pitchFamily="18" charset="0"/>
            </a:endParaRPr>
          </a:p>
          <a:p>
            <a:pPr algn="ctr"/>
            <a:endParaRPr lang="en-ZA" sz="2800" dirty="0">
              <a:latin typeface="Baskerville Old Face" pitchFamily="18" charset="0"/>
            </a:endParaRPr>
          </a:p>
          <a:p>
            <a:pPr algn="ctr"/>
            <a:r>
              <a:rPr lang="en-ZA" sz="2800" dirty="0" smtClean="0">
                <a:latin typeface="Baskerville Old Face" pitchFamily="18" charset="0"/>
              </a:rPr>
              <a:t>ADDRESS TO THE NATIONAL BMC</a:t>
            </a:r>
          </a:p>
          <a:p>
            <a:pPr algn="ctr"/>
            <a:endParaRPr lang="en-ZA" dirty="0">
              <a:latin typeface="Baskerville Old Face" pitchFamily="18" charset="0"/>
            </a:endParaRPr>
          </a:p>
          <a:p>
            <a:pPr algn="ctr"/>
            <a:r>
              <a:rPr lang="en-ZA" dirty="0" smtClean="0">
                <a:latin typeface="Baskerville Old Face" pitchFamily="18" charset="0"/>
              </a:rPr>
              <a:t>11 JUNE 2013</a:t>
            </a:r>
            <a:endParaRPr lang="en-ZA" dirty="0">
              <a:latin typeface="Baskerville Old Fac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635332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260648"/>
            <a:ext cx="7520940" cy="864096"/>
          </a:xfrm>
        </p:spPr>
        <p:txBody>
          <a:bodyPr/>
          <a:lstStyle/>
          <a:p>
            <a:pPr algn="ctr"/>
            <a:r>
              <a:rPr lang="en-ZA" sz="4400" dirty="0" smtClean="0">
                <a:latin typeface="Baskerville Old Face" pitchFamily="18" charset="0"/>
                <a:cs typeface="Aharoni" pitchFamily="2" charset="-79"/>
              </a:rPr>
              <a:t>Conference</a:t>
            </a:r>
            <a:endParaRPr lang="en-ZA" sz="4400" dirty="0">
              <a:latin typeface="Baskerville Old Face" pitchFamily="18" charset="0"/>
              <a:cs typeface="Aharoni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60" y="1268760"/>
            <a:ext cx="7520940" cy="4752528"/>
          </a:xfrm>
        </p:spPr>
        <p:txBody>
          <a:bodyPr>
            <a:normAutofit fontScale="32500" lnSpcReduction="20000"/>
          </a:bodyPr>
          <a:lstStyle/>
          <a:p>
            <a:pPr lvl="1"/>
            <a:r>
              <a:rPr lang="en-ZA" sz="6000" b="1" dirty="0">
                <a:latin typeface="Baskerville Old Face" pitchFamily="18" charset="0"/>
                <a:cs typeface="Aharoni" pitchFamily="2" charset="-79"/>
              </a:rPr>
              <a:t>Conference </a:t>
            </a:r>
            <a:r>
              <a:rPr lang="en-ZA" sz="6000" b="1" dirty="0" smtClean="0">
                <a:latin typeface="Baskerville Old Face" pitchFamily="18" charset="0"/>
                <a:cs typeface="Aharoni" pitchFamily="2" charset="-79"/>
              </a:rPr>
              <a:t>themes</a:t>
            </a:r>
          </a:p>
          <a:p>
            <a:pPr lvl="2"/>
            <a:r>
              <a:rPr lang="en-ZA" sz="6000" dirty="0" smtClean="0">
                <a:latin typeface="Baskerville Old Face" pitchFamily="18" charset="0"/>
                <a:cs typeface="Aharoni" pitchFamily="2" charset="-79"/>
              </a:rPr>
              <a:t> 2012 Together a healing community</a:t>
            </a:r>
          </a:p>
          <a:p>
            <a:pPr lvl="2"/>
            <a:r>
              <a:rPr lang="en-ZA" sz="6000" dirty="0" smtClean="0">
                <a:latin typeface="Baskerville Old Face" pitchFamily="18" charset="0"/>
                <a:cs typeface="Aharoni" pitchFamily="2" charset="-79"/>
              </a:rPr>
              <a:t> 2013 Together a transforming discipleship movement</a:t>
            </a:r>
            <a:endParaRPr lang="en-ZA" sz="6000" dirty="0">
              <a:latin typeface="Baskerville Old Face" pitchFamily="18" charset="0"/>
              <a:cs typeface="Aharoni" pitchFamily="2" charset="-79"/>
            </a:endParaRPr>
          </a:p>
          <a:p>
            <a:pPr lvl="1"/>
            <a:r>
              <a:rPr lang="en-ZA" sz="6000" dirty="0" smtClean="0">
                <a:latin typeface="Baskerville Old Face" pitchFamily="18" charset="0"/>
                <a:cs typeface="Aharoni" pitchFamily="2" charset="-79"/>
              </a:rPr>
              <a:t> </a:t>
            </a:r>
            <a:r>
              <a:rPr lang="en-ZA" sz="6000" b="1" dirty="0" smtClean="0">
                <a:latin typeface="Baskerville Old Face" pitchFamily="18" charset="0"/>
                <a:cs typeface="Aharoni" pitchFamily="2" charset="-79"/>
              </a:rPr>
              <a:t>Conference Resolutions</a:t>
            </a:r>
          </a:p>
          <a:p>
            <a:pPr lvl="2"/>
            <a:r>
              <a:rPr lang="en-ZA" sz="6000" dirty="0" smtClean="0">
                <a:latin typeface="Baskerville Old Face" pitchFamily="18" charset="0"/>
                <a:cs typeface="Aharoni" pitchFamily="2" charset="-79"/>
              </a:rPr>
              <a:t>August – focus on Women’s work/ministry</a:t>
            </a:r>
          </a:p>
          <a:p>
            <a:pPr lvl="2"/>
            <a:r>
              <a:rPr lang="en-ZA" sz="6000" dirty="0" smtClean="0">
                <a:latin typeface="Baskerville Old Face" pitchFamily="18" charset="0"/>
                <a:cs typeface="Aharoni" pitchFamily="2" charset="-79"/>
              </a:rPr>
              <a:t>Divorce of ministers breakdown in family life</a:t>
            </a:r>
          </a:p>
          <a:p>
            <a:pPr lvl="2"/>
            <a:r>
              <a:rPr lang="en-ZA" sz="6000" dirty="0" smtClean="0">
                <a:latin typeface="Baskerville Old Face" pitchFamily="18" charset="0"/>
                <a:cs typeface="Aharoni" pitchFamily="2" charset="-79"/>
              </a:rPr>
              <a:t>Curtailment of Conferencing expenses</a:t>
            </a:r>
          </a:p>
          <a:p>
            <a:pPr lvl="2"/>
            <a:r>
              <a:rPr lang="en-ZA" sz="6000" dirty="0" smtClean="0">
                <a:latin typeface="Baskerville Old Face" pitchFamily="18" charset="0"/>
                <a:cs typeface="Aharoni" pitchFamily="2" charset="-79"/>
              </a:rPr>
              <a:t>Establishment of a Justice and Service Desk</a:t>
            </a:r>
          </a:p>
          <a:p>
            <a:pPr lvl="2"/>
            <a:r>
              <a:rPr lang="en-ZA" sz="6000" dirty="0" smtClean="0">
                <a:latin typeface="Baskerville Old Face" pitchFamily="18" charset="0"/>
                <a:cs typeface="Aharoni" pitchFamily="2" charset="-79"/>
              </a:rPr>
              <a:t>Bill on Traditional Affairs</a:t>
            </a:r>
          </a:p>
          <a:p>
            <a:pPr lvl="2"/>
            <a:r>
              <a:rPr lang="en-ZA" sz="6000" dirty="0" smtClean="0">
                <a:latin typeface="Baskerville Old Face" pitchFamily="18" charset="0"/>
                <a:cs typeface="Aharoni" pitchFamily="2" charset="-79"/>
              </a:rPr>
              <a:t>Ministers taking political parties posts (L&amp;D 4.90, MR 1.20)</a:t>
            </a:r>
          </a:p>
          <a:p>
            <a:pPr lvl="2"/>
            <a:r>
              <a:rPr lang="en-ZA" sz="6000" dirty="0" smtClean="0">
                <a:latin typeface="Baskerville Old Face" pitchFamily="18" charset="0"/>
                <a:cs typeface="Aharoni" pitchFamily="2" charset="-79"/>
              </a:rPr>
              <a:t>Liturgical wear</a:t>
            </a:r>
          </a:p>
          <a:p>
            <a:pPr lvl="2"/>
            <a:r>
              <a:rPr lang="en-ZA" sz="6000" dirty="0" smtClean="0">
                <a:latin typeface="Baskerville Old Face" pitchFamily="18" charset="0"/>
                <a:cs typeface="Aharoni" pitchFamily="2" charset="-79"/>
              </a:rPr>
              <a:t>Structures Conversation – sections, </a:t>
            </a:r>
            <a:r>
              <a:rPr lang="en-ZA" sz="6000" dirty="0" smtClean="0">
                <a:latin typeface="Baskerville Old Face" pitchFamily="18" charset="0"/>
                <a:cs typeface="Aharoni" pitchFamily="2" charset="-79"/>
              </a:rPr>
              <a:t>stationing, election procedures</a:t>
            </a:r>
            <a:endParaRPr lang="en-ZA" sz="6000" dirty="0" smtClean="0">
              <a:latin typeface="Baskerville Old Face" pitchFamily="18" charset="0"/>
              <a:cs typeface="Aharoni" pitchFamily="2" charset="-79"/>
            </a:endParaRPr>
          </a:p>
          <a:p>
            <a:pPr lvl="2"/>
            <a:r>
              <a:rPr lang="en-ZA" sz="6000" dirty="0" smtClean="0">
                <a:latin typeface="Baskerville Old Face" pitchFamily="18" charset="0"/>
                <a:cs typeface="Aharoni" pitchFamily="2" charset="-79"/>
              </a:rPr>
              <a:t>Branding, Archiving and Record keeping</a:t>
            </a:r>
          </a:p>
          <a:p>
            <a:pPr lvl="2"/>
            <a:endParaRPr lang="en-ZA" sz="5100" dirty="0" smtClean="0">
              <a:latin typeface="Baskerville Old Face" pitchFamily="18" charset="0"/>
              <a:cs typeface="Aharoni" pitchFamily="2" charset="-79"/>
            </a:endParaRPr>
          </a:p>
          <a:p>
            <a:pPr lvl="2"/>
            <a:endParaRPr lang="en-ZA" sz="3200" dirty="0" smtClean="0">
              <a:latin typeface="Baskerville Old Face" pitchFamily="18" charset="0"/>
              <a:cs typeface="Aharoni" pitchFamily="2" charset="-79"/>
            </a:endParaRPr>
          </a:p>
          <a:p>
            <a:pPr lvl="2"/>
            <a:endParaRPr lang="en-ZA" sz="3200" dirty="0">
              <a:latin typeface="Aharoni" pitchFamily="2" charset="-79"/>
              <a:cs typeface="Aharoni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577154523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ZA" dirty="0" smtClean="0">
                <a:latin typeface="Baskerville Old Face" pitchFamily="18" charset="0"/>
              </a:rPr>
              <a:t>Church image &amp; integrity</a:t>
            </a:r>
            <a:endParaRPr lang="en-ZA" dirty="0">
              <a:latin typeface="Baskerville Old Face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60" y="1412776"/>
            <a:ext cx="7520940" cy="4248472"/>
          </a:xfrm>
        </p:spPr>
        <p:txBody>
          <a:bodyPr>
            <a:normAutofit lnSpcReduction="10000"/>
          </a:bodyPr>
          <a:lstStyle/>
          <a:p>
            <a:pPr lvl="1"/>
            <a:r>
              <a:rPr lang="en-ZA" sz="3200" dirty="0" smtClean="0">
                <a:latin typeface="Baskerville Old Face" pitchFamily="18" charset="0"/>
              </a:rPr>
              <a:t>Integrity </a:t>
            </a:r>
            <a:r>
              <a:rPr lang="en-ZA" sz="3200" dirty="0">
                <a:latin typeface="Baskerville Old Face" pitchFamily="18" charset="0"/>
              </a:rPr>
              <a:t>is an important Christian value. It underlies all other qualities </a:t>
            </a:r>
          </a:p>
          <a:p>
            <a:pPr lvl="1"/>
            <a:r>
              <a:rPr lang="en-ZA" sz="3200" dirty="0" smtClean="0">
                <a:latin typeface="Baskerville Old Face" pitchFamily="18" charset="0"/>
              </a:rPr>
              <a:t>How </a:t>
            </a:r>
            <a:r>
              <a:rPr lang="en-ZA" sz="3200" dirty="0">
                <a:latin typeface="Baskerville Old Face" pitchFamily="18" charset="0"/>
              </a:rPr>
              <a:t>you behave affects the witness of the Church</a:t>
            </a:r>
          </a:p>
          <a:p>
            <a:pPr lvl="1"/>
            <a:r>
              <a:rPr lang="en-ZA" sz="3200" dirty="0">
                <a:latin typeface="Baskerville Old Face" pitchFamily="18" charset="0"/>
              </a:rPr>
              <a:t>Use of power – must not be self-serving</a:t>
            </a:r>
          </a:p>
          <a:p>
            <a:pPr lvl="1"/>
            <a:r>
              <a:rPr lang="en-ZA" sz="3200" dirty="0" smtClean="0">
                <a:latin typeface="Baskerville Old Face" pitchFamily="18" charset="0"/>
              </a:rPr>
              <a:t>All Methodist people are custodians of our brand – Let’s protect it</a:t>
            </a:r>
            <a:endParaRPr lang="en-ZA" sz="3200" dirty="0">
              <a:latin typeface="Baskerville Old Face" pitchFamily="18" charset="0"/>
            </a:endParaRPr>
          </a:p>
          <a:p>
            <a:pPr lvl="1"/>
            <a:r>
              <a:rPr lang="en-ZA" sz="3200" dirty="0" smtClean="0">
                <a:latin typeface="Baskerville Old Face" pitchFamily="18" charset="0"/>
              </a:rPr>
              <a:t>Congruence in what we </a:t>
            </a:r>
            <a:r>
              <a:rPr lang="en-ZA" sz="3200" dirty="0">
                <a:latin typeface="Baskerville Old Face" pitchFamily="18" charset="0"/>
              </a:rPr>
              <a:t>say and do</a:t>
            </a:r>
          </a:p>
          <a:p>
            <a:pPr lvl="2">
              <a:buFont typeface="Arial" pitchFamily="34" charset="0"/>
              <a:buChar char="•"/>
            </a:pPr>
            <a:endParaRPr lang="en-ZA" sz="2400" dirty="0"/>
          </a:p>
        </p:txBody>
      </p:sp>
    </p:spTree>
    <p:extLst>
      <p:ext uri="{BB962C8B-B14F-4D97-AF65-F5344CB8AC3E}">
        <p14:creationId xmlns:p14="http://schemas.microsoft.com/office/powerpoint/2010/main" val="2865631667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361</TotalTime>
  <Words>137</Words>
  <Application>Microsoft Office PowerPoint</Application>
  <PresentationFormat>On-screen Show (4:3)</PresentationFormat>
  <Paragraphs>29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Adjacency</vt:lpstr>
      <vt:lpstr> </vt:lpstr>
      <vt:lpstr>Conference</vt:lpstr>
      <vt:lpstr>Church image &amp; integrity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Guidelines for pastoral commissions</dc:title>
  <dc:creator>Vuyani Nyobole</dc:creator>
  <cp:lastModifiedBy>Vuyani Nyobole</cp:lastModifiedBy>
  <cp:revision>30</cp:revision>
  <cp:lastPrinted>2012-03-06T12:50:26Z</cp:lastPrinted>
  <dcterms:created xsi:type="dcterms:W3CDTF">2012-03-05T18:08:43Z</dcterms:created>
  <dcterms:modified xsi:type="dcterms:W3CDTF">2013-07-11T18:17:45Z</dcterms:modified>
</cp:coreProperties>
</file>